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0" r:id="rId6"/>
    <p:sldId id="268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/>
              <a:t>Edades promedio de usuarias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14 - 19 años</c:v>
                </c:pt>
                <c:pt idx="1">
                  <c:v>20 - 30 años </c:v>
                </c:pt>
                <c:pt idx="2">
                  <c:v>31 - 40 años </c:v>
                </c:pt>
                <c:pt idx="3">
                  <c:v>41 -60 años </c:v>
                </c:pt>
                <c:pt idx="4">
                  <c:v>61 - 70 años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14 - 19 años</c:v>
                </c:pt>
                <c:pt idx="1">
                  <c:v>20 - 30 años </c:v>
                </c:pt>
                <c:pt idx="2">
                  <c:v>31 - 40 años </c:v>
                </c:pt>
                <c:pt idx="3">
                  <c:v>41 -60 años </c:v>
                </c:pt>
                <c:pt idx="4">
                  <c:v>61 - 70 años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5886-4303-BE11-8D65B213CE2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14 - 19 años</c:v>
                </c:pt>
                <c:pt idx="1">
                  <c:v>20 - 30 años </c:v>
                </c:pt>
                <c:pt idx="2">
                  <c:v>31 - 40 años </c:v>
                </c:pt>
                <c:pt idx="3">
                  <c:v>41 -60 años </c:v>
                </c:pt>
                <c:pt idx="4">
                  <c:v>61 - 70 años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Estado Civil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5886-4303-BE11-8D65B213CE2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Ocupación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Hogar</c:v>
                </c:pt>
                <c:pt idx="1">
                  <c:v>Empleada 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Hogar</c:v>
                </c:pt>
                <c:pt idx="1">
                  <c:v>Empleada 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5886-4303-BE11-8D65B213CE2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6000"/>
                    <a:lumMod val="100000"/>
                  </a:schemeClr>
                </a:gs>
                <a:gs pos="78000">
                  <a:schemeClr val="accent6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Hogar</c:v>
                </c:pt>
                <c:pt idx="1">
                  <c:v>Empleada </c:v>
                </c:pt>
              </c:strCache>
            </c:strRef>
          </c:cat>
          <c:val>
            <c:numRef>
              <c:f>Hoja1!$D$2:$D$3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Escolaridad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4"/>
                <c:pt idx="0">
                  <c:v>Primaria</c:v>
                </c:pt>
                <c:pt idx="1">
                  <c:v>Secundaria</c:v>
                </c:pt>
                <c:pt idx="2">
                  <c:v>Preparatoria </c:v>
                </c:pt>
                <c:pt idx="3">
                  <c:v>Licenciatura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4"/>
                <c:pt idx="0">
                  <c:v>Primaria</c:v>
                </c:pt>
                <c:pt idx="1">
                  <c:v>Secundaria</c:v>
                </c:pt>
                <c:pt idx="2">
                  <c:v>Preparatoria </c:v>
                </c:pt>
                <c:pt idx="3">
                  <c:v>Licenciatura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5620-41EB-867B-DF35CA55276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4"/>
                <c:pt idx="0">
                  <c:v>Primaria</c:v>
                </c:pt>
                <c:pt idx="1">
                  <c:v>Secundaria</c:v>
                </c:pt>
                <c:pt idx="2">
                  <c:v>Preparatoria </c:v>
                </c:pt>
                <c:pt idx="3">
                  <c:v>Licenciatura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Comunidades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5"/>
                <c:pt idx="0">
                  <c:v>Barrios de Huichapan </c:v>
                </c:pt>
                <c:pt idx="1">
                  <c:v>Pedregoso</c:v>
                </c:pt>
                <c:pt idx="2">
                  <c:v>Fracc La Estación</c:v>
                </c:pt>
                <c:pt idx="3">
                  <c:v>El Cajón</c:v>
                </c:pt>
                <c:pt idx="4">
                  <c:v>Dongoteay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5"/>
                <c:pt idx="0">
                  <c:v>Barrios de Huichapan </c:v>
                </c:pt>
                <c:pt idx="1">
                  <c:v>Pedregoso</c:v>
                </c:pt>
                <c:pt idx="2">
                  <c:v>Fracc La Estación</c:v>
                </c:pt>
                <c:pt idx="3">
                  <c:v>El Cajón</c:v>
                </c:pt>
                <c:pt idx="4">
                  <c:v>Dongoteay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5620-41EB-867B-DF35CA55276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5"/>
                <c:pt idx="0">
                  <c:v>Barrios de Huichapan </c:v>
                </c:pt>
                <c:pt idx="1">
                  <c:v>Pedregoso</c:v>
                </c:pt>
                <c:pt idx="2">
                  <c:v>Fracc La Estación</c:v>
                </c:pt>
                <c:pt idx="3">
                  <c:v>El Cajón</c:v>
                </c:pt>
                <c:pt idx="4">
                  <c:v>Dongoteay</c:v>
                </c:pt>
              </c:strCache>
            </c:strRef>
          </c:cat>
          <c:val>
            <c:numRef>
              <c:f>Hoja1!$D$2:$D$9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E793-4BE8-9204-3515CE4162C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E793-4BE8-9204-3515CE416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Canalización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65000"/>
                    <a:tint val="96000"/>
                    <a:lumMod val="100000"/>
                  </a:schemeClr>
                </a:gs>
                <a:gs pos="78000">
                  <a:schemeClr val="accent2">
                    <a:shade val="65000"/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4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205C-4643-B255-3A011636D6C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65000"/>
                    <a:tint val="96000"/>
                    <a:lumMod val="100000"/>
                  </a:schemeClr>
                </a:gs>
                <a:gs pos="78000">
                  <a:schemeClr val="accent2">
                    <a:tint val="65000"/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Total de servicios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205C-4643-B255-3A011636D6C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A849A-D86E-4023-BE1F-779F62487A5E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5DB91-07C3-4DCB-8EED-5BC52714F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1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219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0719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386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21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8038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4899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3390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01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245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44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55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799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153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445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48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063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04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2CFA43-3806-F799-6549-775A9E2D28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6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7" y="1678666"/>
            <a:ext cx="4088190" cy="2369093"/>
          </a:xfrm>
        </p:spPr>
        <p:txBody>
          <a:bodyPr>
            <a:normAutofit/>
          </a:bodyPr>
          <a:lstStyle/>
          <a:p>
            <a:r>
              <a:rPr lang="es-MX" sz="4800" b="1" dirty="0">
                <a:latin typeface="Agency FB" panose="020B0503020202020204" pitchFamily="34" charset="0"/>
              </a:rPr>
              <a:t>Estadística del mes de Julio 2024 Área Jurídica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4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6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0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2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4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94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437810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594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914155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19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60611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673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446667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246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32673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41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256891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99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18699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69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637888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5466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7710</TotalTime>
  <Words>26</Words>
  <Application>Microsoft Office PowerPoint</Application>
  <PresentationFormat>Panorámica</PresentationFormat>
  <Paragraphs>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Agency FB</vt:lpstr>
      <vt:lpstr>Arial</vt:lpstr>
      <vt:lpstr>Calibri</vt:lpstr>
      <vt:lpstr>Trebuchet MS</vt:lpstr>
      <vt:lpstr>Wingdings 3</vt:lpstr>
      <vt:lpstr>Faceta</vt:lpstr>
      <vt:lpstr>Estadística del mes de Julio 2024 Área Jurídica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del mes de Abril 2021 Área Jurídica</dc:title>
  <dc:creator>Lupita Galindo</dc:creator>
  <cp:lastModifiedBy>Instancia Municipal de la mujer</cp:lastModifiedBy>
  <cp:revision>51</cp:revision>
  <dcterms:created xsi:type="dcterms:W3CDTF">2021-06-02T14:44:20Z</dcterms:created>
  <dcterms:modified xsi:type="dcterms:W3CDTF">2024-10-22T17:18:12Z</dcterms:modified>
</cp:coreProperties>
</file>